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860" r:id="rId3"/>
    <p:sldId id="861" r:id="rId4"/>
    <p:sldId id="862" r:id="rId5"/>
    <p:sldId id="863" r:id="rId6"/>
    <p:sldId id="86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7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4941"/>
            <a:ext cx="11512136" cy="1224368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2245208"/>
            <a:ext cx="11485848" cy="9233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法填空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新趋势题型-4字.eps" descr="id:21475048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02918" y="2427654"/>
            <a:ext cx="4809407" cy="57882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696" y="3298211"/>
            <a:ext cx="2808312" cy="733922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3240045"/>
            <a:ext cx="11485848" cy="8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文主要介绍了中国龙的文化和象征意义。</a:t>
            </a:r>
            <a:endParaRPr lang="zh-CN" altLang="zh-CN" sz="35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6311230" y="4176149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常州中考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092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Millie,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asked me about the Chinese dragon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loong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let me tell you something about it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is known as the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 of the loong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loong is considered to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wise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</a:t>
            </a:r>
            <a:r>
              <a:rPr lang="en-US" altLang="zh-CN" sz="24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 of China’s history and culture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704659" y="2990384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lucky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5015086" y="306896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228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考查形容词。句意：龙被认为是幸运和智慧的象征。根据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wise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可知此处需要形容词作表语，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的形容词形式是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67501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考查冠词。句意：它是中国历史和文化的重要组成部分。根据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 part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可知此处表示泛指，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以辅音音素开头，应用不定冠词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00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92908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traditional Chinese culture, the loong has superpower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Ancient people </a:t>
            </a:r>
            <a:r>
              <a:rPr lang="en-US" altLang="zh-CN" sz="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   </a:t>
            </a: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controlled the weather, especially rain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if there was a drought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干旱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a flood, people would pray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祈祷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loong </a:t>
            </a:r>
            <a:r>
              <a:rPr lang="en-US" altLang="zh-CN" sz="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 weather and live a peaceful life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reason</a:t>
            </a:r>
            <a:r>
              <a:rPr lang="en-US" altLang="zh-CN" sz="2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 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lots of activities of praying related to loongs</a:t>
            </a:r>
            <a:r>
              <a:rPr lang="en-US" altLang="zh-CN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Dragon-boat racing </a:t>
            </a:r>
            <a:r>
              <a:rPr lang="en-US" altLang="zh-CN" sz="21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</a:t>
            </a:r>
            <a:r>
              <a:rPr lang="zh-CN" altLang="zh-CN" sz="21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dragon dance are the most common ones</a:t>
            </a:r>
            <a:r>
              <a:rPr lang="en-US" altLang="zh-CN" sz="21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9251837" y="718956"/>
            <a:ext cx="1196161" cy="4705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/>
              <a:t> believed</a:t>
            </a:r>
            <a:endParaRPr lang="zh-CN" altLang="en-US" sz="2100"/>
          </a:p>
        </p:txBody>
      </p:sp>
      <p:sp>
        <p:nvSpPr>
          <p:cNvPr id="5" name="矩形 4"/>
          <p:cNvSpPr/>
          <p:nvPr/>
        </p:nvSpPr>
        <p:spPr>
          <a:xfrm>
            <a:off x="3542160" y="1552627"/>
            <a:ext cx="1015021" cy="4705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/>
              <a:t>to have</a:t>
            </a:r>
            <a:endParaRPr lang="zh-CN" altLang="en-US" sz="2100"/>
          </a:p>
        </p:txBody>
      </p:sp>
      <p:sp>
        <p:nvSpPr>
          <p:cNvPr id="6" name="矩形 5"/>
          <p:cNvSpPr/>
          <p:nvPr/>
        </p:nvSpPr>
        <p:spPr>
          <a:xfrm>
            <a:off x="9917649" y="1559450"/>
            <a:ext cx="734432" cy="4705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 smtClean="0"/>
              <a:t>For  </a:t>
            </a:r>
            <a:endParaRPr lang="zh-CN" altLang="en-US" sz="2100"/>
          </a:p>
        </p:txBody>
      </p:sp>
      <p:sp>
        <p:nvSpPr>
          <p:cNvPr id="7" name="矩形 6"/>
          <p:cNvSpPr/>
          <p:nvPr/>
        </p:nvSpPr>
        <p:spPr>
          <a:xfrm>
            <a:off x="8782279" y="1988525"/>
            <a:ext cx="617477" cy="4705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/>
              <a:t>and</a:t>
            </a:r>
            <a:endParaRPr lang="zh-CN" altLang="en-US" sz="21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843509"/>
            <a:ext cx="11485848" cy="93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1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考查动词时态。句意：古人相信它控制着天气，尤其是雨水。根据</a:t>
            </a:r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Ancient people</a:t>
            </a:r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可知，句子描述的是过去的事情，动词用过去式。故填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believed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663878"/>
            <a:ext cx="11485848" cy="1352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1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考查非谓语动词。句意：所以，如果有干旱或洪水，人们会祈求龙带来更好的天气，过上和平的生活。根据</a:t>
            </a:r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pray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祈祷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loong</a:t>
            </a:r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可知，带来好天气是祈祷的目的，此处用动词不定式作目的状语。故填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have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931741"/>
            <a:ext cx="11485848" cy="93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1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考查介词。句意：由于这个原因，有很多与龙有关的祈祷活动。此处表示原因，用介词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，句首首字母大写。故填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761537"/>
            <a:ext cx="11485848" cy="93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1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1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1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考查连词。句意：赛龙舟和舞龙是最常见的活动。根据</a:t>
            </a:r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 racing...the dragon dance</a:t>
            </a:r>
            <a:r>
              <a:rPr lang="en-US" altLang="zh-CN" sz="21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可知，此处表示并列关系，用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1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37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indent="9144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loong is also one of the 12 animal signs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 sign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born in the Year of the Loong are thought to be natural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 of energy and creativity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Chinese parents hope that their children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 and powerful in the future, just like a loong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shown in the saying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zi cheng long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</a:p>
        </p:txBody>
      </p:sp>
      <p:sp>
        <p:nvSpPr>
          <p:cNvPr id="4" name="矩形 3"/>
          <p:cNvSpPr/>
          <p:nvPr/>
        </p:nvSpPr>
        <p:spPr>
          <a:xfrm>
            <a:off x="8154411" y="745850"/>
            <a:ext cx="748923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fifth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8284054" y="1240479"/>
            <a:ext cx="1124026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leaders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9638722" y="1753962"/>
            <a:ext cx="1356462" cy="5485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will be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 sz="24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322692"/>
            <a:ext cx="11485848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考查序数词。句意：它是十二生肖中的第五个动物。此处表示顺序，用序数词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33682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考查名词复数。句意：在龙年出生的人被认为是天生的领导者，充满活力和创造力。此处需要名词复数形式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表泛指。故填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leaders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537321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考查动词时态。句意：许多中国父母希望他们的孩子将来像龙一样成功和强大。此处表示将来的愿望，用一般将来时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do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be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98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word, the loong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widely by Chinese people and can be found everywhere in Chinese daily life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 love,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Wendy</a:t>
            </a:r>
          </a:p>
        </p:txBody>
      </p:sp>
      <p:sp>
        <p:nvSpPr>
          <p:cNvPr id="4" name="矩形 3"/>
          <p:cNvSpPr/>
          <p:nvPr/>
        </p:nvSpPr>
        <p:spPr>
          <a:xfrm>
            <a:off x="4477202" y="823878"/>
            <a:ext cx="1167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is loved</a:t>
            </a:r>
            <a:endParaRPr lang="zh-CN" altLang="en-US" sz="24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75513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考查动词时态、语态和主谓一致。句意：总之，龙被中国人广泛喜爱，并且在中国的日常生活中随处可见。句子主语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loong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与动词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之间是被动关系，描述的是现在的情况，用一般现在时的被动语态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am/is/are done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，主语为第三人称单数，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动词应用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loved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852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634</Words>
  <Application>Microsoft Office PowerPoint</Application>
  <PresentationFormat>自定义</PresentationFormat>
  <Paragraphs>34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2025-09-13T06:06:30Z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